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Eyesome Script" charset="1" panose="00000000000000000000"/>
      <p:regular r:id="rId7"/>
    </p:embeddedFont>
    <p:embeddedFont>
      <p:font typeface="Open Sans" charset="1" panose="020B0606030504020204"/>
      <p:regular r:id="rId8"/>
    </p:embeddedFont>
    <p:embeddedFont>
      <p:font typeface="Open Sans Bold" charset="1" panose="020B0806030504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92125">
            <a:off x="15720252" y="3284551"/>
            <a:ext cx="12770705" cy="20765374"/>
          </a:xfrm>
          <a:custGeom>
            <a:avLst/>
            <a:gdLst/>
            <a:ahLst/>
            <a:cxnLst/>
            <a:rect r="r" b="b" t="t" l="l"/>
            <a:pathLst>
              <a:path h="20765374" w="12770705">
                <a:moveTo>
                  <a:pt x="0" y="0"/>
                </a:moveTo>
                <a:lnTo>
                  <a:pt x="12770705" y="0"/>
                </a:lnTo>
                <a:lnTo>
                  <a:pt x="12770705" y="20765375"/>
                </a:lnTo>
                <a:lnTo>
                  <a:pt x="0" y="20765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4422">
            <a:off x="18590404" y="22537076"/>
            <a:ext cx="10940647" cy="16238437"/>
          </a:xfrm>
          <a:custGeom>
            <a:avLst/>
            <a:gdLst/>
            <a:ahLst/>
            <a:cxnLst/>
            <a:rect r="r" b="b" t="t" l="l"/>
            <a:pathLst>
              <a:path h="16238437" w="10940647">
                <a:moveTo>
                  <a:pt x="0" y="0"/>
                </a:moveTo>
                <a:lnTo>
                  <a:pt x="10940647" y="0"/>
                </a:lnTo>
                <a:lnTo>
                  <a:pt x="10940647" y="16238437"/>
                </a:lnTo>
                <a:lnTo>
                  <a:pt x="0" y="162384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1935">
            <a:off x="13294285" y="1653687"/>
            <a:ext cx="7877093" cy="2432052"/>
          </a:xfrm>
          <a:custGeom>
            <a:avLst/>
            <a:gdLst/>
            <a:ahLst/>
            <a:cxnLst/>
            <a:rect r="r" b="b" t="t" l="l"/>
            <a:pathLst>
              <a:path h="2432052" w="7877093">
                <a:moveTo>
                  <a:pt x="0" y="0"/>
                </a:moveTo>
                <a:lnTo>
                  <a:pt x="7877093" y="0"/>
                </a:lnTo>
                <a:lnTo>
                  <a:pt x="7877093" y="2432052"/>
                </a:lnTo>
                <a:lnTo>
                  <a:pt x="0" y="2432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221935">
            <a:off x="1785173" y="2708779"/>
            <a:ext cx="14710023" cy="2933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60"/>
              </a:lnSpc>
            </a:pPr>
            <a:r>
              <a:rPr lang="en-US" sz="17186" spc="1890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Welcome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21935">
            <a:off x="-2835091" y="3242072"/>
            <a:ext cx="8430090" cy="2602790"/>
          </a:xfrm>
          <a:custGeom>
            <a:avLst/>
            <a:gdLst/>
            <a:ahLst/>
            <a:cxnLst/>
            <a:rect r="r" b="b" t="t" l="l"/>
            <a:pathLst>
              <a:path h="2602790" w="8430090">
                <a:moveTo>
                  <a:pt x="0" y="0"/>
                </a:moveTo>
                <a:lnTo>
                  <a:pt x="8430090" y="0"/>
                </a:lnTo>
                <a:lnTo>
                  <a:pt x="8430090" y="2602790"/>
                </a:lnTo>
                <a:lnTo>
                  <a:pt x="0" y="26027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71273" y="18022794"/>
            <a:ext cx="17460651" cy="2537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4810"/>
              </a:lnSpc>
              <a:spcBef>
                <a:spcPct val="0"/>
              </a:spcBef>
            </a:pPr>
            <a:r>
              <a:rPr lang="en-US" sz="29620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O</a:t>
            </a:r>
            <a:r>
              <a:rPr lang="en-US" sz="29620" u="none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livia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71273" y="23188000"/>
            <a:ext cx="17460651" cy="2537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4810"/>
              </a:lnSpc>
              <a:spcBef>
                <a:spcPct val="0"/>
              </a:spcBef>
            </a:pPr>
            <a:r>
              <a:rPr lang="en-US" sz="29620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Jamison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56414" y="20826652"/>
            <a:ext cx="2218527" cy="2537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4810"/>
              </a:lnSpc>
              <a:spcBef>
                <a:spcPct val="0"/>
              </a:spcBef>
            </a:pPr>
            <a:r>
              <a:rPr lang="en-US" sz="29620">
                <a:solidFill>
                  <a:srgbClr val="373434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+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71273" y="32331534"/>
            <a:ext cx="16618792" cy="1658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6704"/>
              </a:lnSpc>
              <a:spcBef>
                <a:spcPct val="0"/>
              </a:spcBef>
            </a:pPr>
            <a:r>
              <a:rPr lang="en-US" sz="4789" spc="1915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FRIDAY</a:t>
            </a:r>
            <a:r>
              <a:rPr lang="en-US" sz="4789" spc="1915" u="none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 06TH JULY</a:t>
            </a:r>
          </a:p>
          <a:p>
            <a:pPr algn="just" marL="0" indent="0" lvl="0">
              <a:lnSpc>
                <a:spcPts val="6704"/>
              </a:lnSpc>
              <a:spcBef>
                <a:spcPct val="0"/>
              </a:spcBef>
            </a:pPr>
            <a:r>
              <a:rPr lang="en-US" sz="4789" spc="1915" u="none">
                <a:solidFill>
                  <a:srgbClr val="373434"/>
                </a:solidFill>
                <a:latin typeface="Open Sans"/>
                <a:ea typeface="Open Sans"/>
                <a:cs typeface="Open Sans"/>
                <a:sym typeface="Open Sans"/>
              </a:rPr>
              <a:t>123 ANYWHERE ST., ANY CITY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86545" y="6009303"/>
            <a:ext cx="12701255" cy="98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1"/>
              </a:lnSpc>
            </a:pPr>
            <a:r>
              <a:rPr lang="en-US" b="true" sz="5815" spc="1163">
                <a:solidFill>
                  <a:srgbClr val="37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-TO OUR WEDDING-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DAGytG_b6yQ</dc:identifier>
  <dcterms:modified xsi:type="dcterms:W3CDTF">2011-08-01T06:04:30Z</dcterms:modified>
  <cp:revision>1</cp:revision>
  <dc:title>Cream Minimalist Modern Calligraphy Aesthetic Wedding Poster (30 x 40 in)</dc:title>
</cp:coreProperties>
</file>